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53e81d1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953e81d1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53e81d1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953e81d1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953e81d1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953e81d1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53e81d1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53e81d1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53e81d1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53e81d1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53e81d1e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953e81d1e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53e81d1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53e81d1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953e81d1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953e81d1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953e81d1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953e81d1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53e81d1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953e81d1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53e81d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953e81d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953e81d1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953e81d1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53e81d1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53e81d1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953e81d1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953e81d1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53e81d1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953e81d1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953e81d1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953e81d1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953e81d1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953e81d1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953e81d1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953e81d1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953e81d1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953e81d1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953e81d1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953e81d1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953e81d1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953e81d1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53e81d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53e81d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953e81d1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953e81d1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953e81d1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953e81d1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953e81d1e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953e81d1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953e81d1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953e81d1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953e81d1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953e81d1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953e81d1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953e81d1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953e81d1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953e81d1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953e81d1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953e81d1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953e81d1e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953e81d1e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953e81d1e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953e81d1e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53e81d1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53e81d1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953e81d1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953e81d1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953e81d1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953e81d1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953e81d1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953e81d1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53e81d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953e81d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53e81d1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53e81d1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953e81d1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953e81d1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953e81d1e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953e81d1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53e81d1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53e81d1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SoH all music sheets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(for the 100% route)</a:t>
            </a:r>
            <a:br>
              <a:rPr lang="nl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4937250" y="0"/>
            <a:ext cx="1307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reize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4"/>
          <p:cNvSpPr txBox="1"/>
          <p:nvPr/>
        </p:nvSpPr>
        <p:spPr>
          <a:xfrm>
            <a:off x="4968975" y="0"/>
            <a:ext cx="14553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frigid flight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7"/>
          <p:cNvSpPr txBox="1"/>
          <p:nvPr/>
        </p:nvSpPr>
        <p:spPr>
          <a:xfrm>
            <a:off x="5820900" y="52475"/>
            <a:ext cx="10479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TOF 2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1"/>
          <p:cNvSpPr txBox="1"/>
          <p:nvPr/>
        </p:nvSpPr>
        <p:spPr>
          <a:xfrm>
            <a:off x="4910750" y="0"/>
            <a:ext cx="19209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knuckler’s quarry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5074825" y="0"/>
            <a:ext cx="2063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forest of phasing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9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4"/>
          <p:cNvSpPr txBox="1"/>
          <p:nvPr/>
        </p:nvSpPr>
        <p:spPr>
          <a:xfrm>
            <a:off x="5873850" y="53425"/>
            <a:ext cx="10635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</a:rPr>
              <a:t>TOF 3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